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19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2.png" ContentType="image/png"/>
  <Override PartName="/ppt/media/image4.png" ContentType="image/png"/>
  <Override PartName="/ppt/media/image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4644A0-6B7C-4741-A668-B0866D7CD4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B8B756-B28A-48D0-831B-C08A766E96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E48AF9-BE91-4A25-BB92-4BA8D861F5C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7F131C-92F1-4B10-AAD2-2E7B2FFEBED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0F6005-1CE3-470E-A2D3-5FE6F35D8D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FB2C44-0DBF-4E3F-9DB2-F4EAC9DAC3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69E584-A735-4FDA-B2D0-44ADF3A0C1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BB5F93-99A6-45FB-9A5E-E70A284C61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227649-095E-4B24-8075-B1FEF1A276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AADB085-84AA-4020-B1D7-1E2E947E64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20F4E4-FF22-4A19-A018-450E19AF4E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C8C77D-9A2A-4B5F-8973-1A3EF917ED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C947D6-AB62-4332-9C79-238C39D1CF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9F83C9-2928-4CE8-8679-3261F33ED3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E7F296-9F5B-4089-BB93-B37BC1A24BD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CEB951-4003-466E-B04B-E789471C52B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2D2894-A006-4825-AFCA-798EAB2D09E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CA324D-F172-4A69-AD0A-350258E7051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6231E9-D0DF-4319-AD8D-2126D3FA3F1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0E93A3-1D9C-4480-ACAE-C3250FE2EC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F906A6-88C0-45F2-ABD0-1EA0C8C759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3F5B6D-4176-4993-9FAD-09C51410AC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658273-0273-4136-ADE6-D3493F5269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EB1963-F3D0-4FC0-B1FC-D245199D8C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Straight Connector 9"/>
          <p:cNvSpPr/>
          <p:nvPr/>
        </p:nvSpPr>
        <p:spPr>
          <a:xfrm>
            <a:off x="1193400" y="1897200"/>
            <a:ext cx="9966960" cy="36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9"/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Straight Connector 8"/>
          <p:cNvSpPr/>
          <p:nvPr/>
        </p:nvSpPr>
        <p:spPr>
          <a:xfrm>
            <a:off x="1207440" y="4474440"/>
            <a:ext cx="9875520" cy="36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1097280" y="6446880"/>
            <a:ext cx="68176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>
            <a:off x="10993680" y="6446880"/>
            <a:ext cx="779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fld id="{1473FF07-1F0E-4879-995D-F26E0CD04737}" type="slidenum">
              <a:rPr b="0" lang="en-US" sz="800" spc="-1" strike="noStrike">
                <a:solidFill>
                  <a:srgbClr val="ffffff"/>
                </a:solidFill>
                <a:latin typeface="Franklin Gothic Book"/>
              </a:rPr>
              <a:t>&lt;number&gt;</a:t>
            </a:fld>
            <a:endParaRPr b="0" lang="en-IN" sz="8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8218440" y="6446880"/>
            <a:ext cx="258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Straight Connector 9"/>
          <p:cNvSpPr/>
          <p:nvPr/>
        </p:nvSpPr>
        <p:spPr>
          <a:xfrm>
            <a:off x="1193400" y="1897200"/>
            <a:ext cx="9966960" cy="36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ftr" idx="4"/>
          </p:nvPr>
        </p:nvSpPr>
        <p:spPr>
          <a:xfrm>
            <a:off x="1097280" y="6446880"/>
            <a:ext cx="68176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5"/>
          </p:nvPr>
        </p:nvSpPr>
        <p:spPr>
          <a:xfrm>
            <a:off x="10993680" y="6446880"/>
            <a:ext cx="779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fld id="{1D46A3DA-3A8F-401A-8EDB-DCEBE2A049F9}" type="slidenum">
              <a:rPr b="0" lang="en-US" sz="800" spc="-1" strike="noStrike">
                <a:solidFill>
                  <a:srgbClr val="ffffff"/>
                </a:solidFill>
                <a:latin typeface="Franklin Gothic Book"/>
              </a:rPr>
              <a:t>&lt;number&gt;</a:t>
            </a:fld>
            <a:endParaRPr b="0" lang="en-IN" sz="800" spc="-1" strike="noStrike"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6"/>
          </p:nvPr>
        </p:nvSpPr>
        <p:spPr>
          <a:xfrm>
            <a:off x="8218440" y="6446880"/>
            <a:ext cx="258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26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07520" y="639000"/>
            <a:ext cx="6252480" cy="361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52" strike="noStrike">
                <a:solidFill>
                  <a:srgbClr val="262626"/>
                </a:solidFill>
                <a:latin typeface="Bookman Old Style"/>
              </a:rPr>
              <a:t>Customer churn prediction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90" name="Straight Connector 28"/>
          <p:cNvSpPr/>
          <p:nvPr/>
        </p:nvSpPr>
        <p:spPr>
          <a:xfrm>
            <a:off x="744120" y="4498920"/>
            <a:ext cx="5636160" cy="36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5" descr=""/>
          <p:cNvPicPr/>
          <p:nvPr/>
        </p:nvPicPr>
        <p:blipFill>
          <a:blip r:embed="rId1"/>
          <a:stretch/>
        </p:blipFill>
        <p:spPr>
          <a:xfrm>
            <a:off x="7556760" y="0"/>
            <a:ext cx="4634640" cy="685728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152240" y="4645080"/>
            <a:ext cx="3227760" cy="221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197" strike="noStrike" cap="all">
                <a:solidFill>
                  <a:srgbClr val="000000"/>
                </a:solidFill>
                <a:latin typeface="Franklin Gothic Book"/>
              </a:rPr>
              <a:t>Presented by,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197" strike="noStrike" cap="all">
                <a:solidFill>
                  <a:srgbClr val="000000"/>
                </a:solidFill>
                <a:latin typeface="Franklin Gothic Book"/>
              </a:rPr>
              <a:t>         </a:t>
            </a:r>
            <a:r>
              <a:rPr b="0" lang="en-US" sz="1600" spc="197" strike="noStrike" cap="all">
                <a:solidFill>
                  <a:srgbClr val="000000"/>
                </a:solidFill>
                <a:latin typeface="Franklin Gothic Book"/>
              </a:rPr>
              <a:t>Deepak kumar k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197" strike="noStrike" cap="all">
                <a:solidFill>
                  <a:srgbClr val="000000"/>
                </a:solidFill>
                <a:latin typeface="Franklin Gothic Book"/>
              </a:rPr>
              <a:t>Kesavan k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197" strike="noStrike" cap="all">
                <a:solidFill>
                  <a:srgbClr val="000000"/>
                </a:solidFill>
                <a:latin typeface="Franklin Gothic Book"/>
              </a:rPr>
              <a:t>Haridass k 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197" strike="noStrike" cap="all">
                <a:solidFill>
                  <a:srgbClr val="000000"/>
                </a:solidFill>
                <a:latin typeface="Franklin Gothic Book"/>
              </a:rPr>
              <a:t>Dhansekaran s a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Content Placeholder 10" descr=""/>
          <p:cNvPicPr/>
          <p:nvPr/>
        </p:nvPicPr>
        <p:blipFill>
          <a:blip r:embed="rId1"/>
          <a:stretch/>
        </p:blipFill>
        <p:spPr>
          <a:xfrm>
            <a:off x="1145880" y="902880"/>
            <a:ext cx="10057680" cy="496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Content Placeholder 6" descr=""/>
          <p:cNvPicPr/>
          <p:nvPr/>
        </p:nvPicPr>
        <p:blipFill>
          <a:blip r:embed="rId1"/>
          <a:stretch/>
        </p:blipFill>
        <p:spPr>
          <a:xfrm>
            <a:off x="1203840" y="1377360"/>
            <a:ext cx="9814680" cy="435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59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700" spc="-52" strike="noStrike">
                <a:solidFill>
                  <a:srgbClr val="404040"/>
                </a:solidFill>
                <a:latin typeface="Bookman Old Style"/>
              </a:rPr>
              <a:t>Creating bar graph using dashboard</a:t>
            </a:r>
            <a:endParaRPr b="0" lang="en-IN" sz="4700" spc="-1" strike="noStrike">
              <a:latin typeface="Arial"/>
            </a:endParaRPr>
          </a:p>
        </p:txBody>
      </p:sp>
      <p:pic>
        <p:nvPicPr>
          <p:cNvPr id="109" name="Content Placeholder 10" descr=""/>
          <p:cNvPicPr/>
          <p:nvPr/>
        </p:nvPicPr>
        <p:blipFill>
          <a:blip r:embed="rId1"/>
          <a:stretch/>
        </p:blipFill>
        <p:spPr>
          <a:xfrm>
            <a:off x="1990800" y="2108160"/>
            <a:ext cx="7846920" cy="376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700" spc="-52" strike="noStrike">
                <a:solidFill>
                  <a:srgbClr val="404040"/>
                </a:solidFill>
                <a:latin typeface="Bookman Old Style"/>
              </a:rPr>
              <a:t>Creating packed ball structure using dashboard</a:t>
            </a:r>
            <a:endParaRPr b="0" lang="en-IN" sz="4700" spc="-1" strike="noStrike">
              <a:latin typeface="Arial"/>
            </a:endParaRPr>
          </a:p>
        </p:txBody>
      </p:sp>
      <p:pic>
        <p:nvPicPr>
          <p:cNvPr id="111" name="Content Placeholder 10" descr=""/>
          <p:cNvPicPr/>
          <p:nvPr/>
        </p:nvPicPr>
        <p:blipFill>
          <a:blip r:embed="rId1"/>
          <a:stretch/>
        </p:blipFill>
        <p:spPr>
          <a:xfrm>
            <a:off x="2783160" y="2108160"/>
            <a:ext cx="6685200" cy="376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700" spc="-52" strike="noStrike">
                <a:solidFill>
                  <a:srgbClr val="404040"/>
                </a:solidFill>
                <a:latin typeface="Bookman Old Style"/>
              </a:rPr>
              <a:t>Creating area using dashboard</a:t>
            </a:r>
            <a:endParaRPr b="0" lang="en-IN" sz="4700" spc="-1" strike="noStrike">
              <a:latin typeface="Arial"/>
            </a:endParaRPr>
          </a:p>
        </p:txBody>
      </p:sp>
      <p:pic>
        <p:nvPicPr>
          <p:cNvPr id="113" name="Content Placeholder 4" descr=""/>
          <p:cNvPicPr/>
          <p:nvPr/>
        </p:nvPicPr>
        <p:blipFill>
          <a:blip r:embed="rId1"/>
          <a:stretch/>
        </p:blipFill>
        <p:spPr>
          <a:xfrm>
            <a:off x="1273320" y="1932840"/>
            <a:ext cx="9881640" cy="433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52" strike="noStrike">
                <a:solidFill>
                  <a:srgbClr val="404040"/>
                </a:solidFill>
                <a:latin typeface="Bookman Old Style"/>
              </a:rPr>
              <a:t>Step 4: CREATING REPORT USING IBM COGNOS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15" name="Content Placeholder 4" descr=""/>
          <p:cNvPicPr/>
          <p:nvPr/>
        </p:nvPicPr>
        <p:blipFill>
          <a:blip r:embed="rId1"/>
          <a:stretch/>
        </p:blipFill>
        <p:spPr>
          <a:xfrm>
            <a:off x="2569680" y="2108160"/>
            <a:ext cx="7117560" cy="376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Content Placeholder 4" descr=""/>
          <p:cNvPicPr/>
          <p:nvPr/>
        </p:nvPicPr>
        <p:blipFill>
          <a:blip r:embed="rId1"/>
          <a:stretch/>
        </p:blipFill>
        <p:spPr>
          <a:xfrm>
            <a:off x="1180440" y="1015200"/>
            <a:ext cx="9941760" cy="482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Content Placeholder 4" descr=""/>
          <p:cNvPicPr/>
          <p:nvPr/>
        </p:nvPicPr>
        <p:blipFill>
          <a:blip r:embed="rId1"/>
          <a:stretch/>
        </p:blipFill>
        <p:spPr>
          <a:xfrm>
            <a:off x="1097280" y="1284840"/>
            <a:ext cx="10057680" cy="458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700" spc="-52" strike="noStrike">
                <a:solidFill>
                  <a:srgbClr val="404040"/>
                </a:solidFill>
                <a:latin typeface="Bookman Old Style"/>
              </a:rPr>
              <a:t>Creating bar graph using report</a:t>
            </a:r>
            <a:endParaRPr b="0" lang="en-IN" sz="4700" spc="-1" strike="noStrike">
              <a:latin typeface="Arial"/>
            </a:endParaRPr>
          </a:p>
        </p:txBody>
      </p:sp>
      <p:pic>
        <p:nvPicPr>
          <p:cNvPr id="119" name="Content Placeholder 4" descr=""/>
          <p:cNvPicPr/>
          <p:nvPr/>
        </p:nvPicPr>
        <p:blipFill>
          <a:blip r:embed="rId1"/>
          <a:stretch/>
        </p:blipFill>
        <p:spPr>
          <a:xfrm>
            <a:off x="2783160" y="2108160"/>
            <a:ext cx="6685200" cy="376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Content Placeholder 4" descr=""/>
          <p:cNvPicPr/>
          <p:nvPr/>
        </p:nvPicPr>
        <p:blipFill>
          <a:blip r:embed="rId1"/>
          <a:stretch/>
        </p:blipFill>
        <p:spPr>
          <a:xfrm>
            <a:off x="1215360" y="1180440"/>
            <a:ext cx="9918720" cy="468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700" spc="-52" strike="noStrike">
                <a:solidFill>
                  <a:srgbClr val="404040"/>
                </a:solidFill>
                <a:latin typeface="Bookman Old Style"/>
              </a:rPr>
              <a:t>MODULES</a:t>
            </a:r>
            <a:endParaRPr b="0" lang="en-IN" sz="47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097280" y="2108160"/>
            <a:ext cx="10057680" cy="37602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rmAutofit/>
          </a:bodyPr>
          <a:p>
            <a:pPr marL="91440" indent="-9144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ec7016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</a:rPr>
              <a:t>1)SPLITTING THE TRAINING AND TESTING DATA</a:t>
            </a:r>
            <a:endParaRPr b="0" lang="en-IN" sz="3200" spc="-1" strike="noStrike">
              <a:latin typeface="Arial"/>
            </a:endParaRPr>
          </a:p>
          <a:p>
            <a:pPr marL="91440" indent="-9144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ec7016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</a:rPr>
              <a:t>2) APPLYING SUPPORT VECTOR MACHINES</a:t>
            </a:r>
            <a:endParaRPr b="0" lang="en-IN" sz="3200" spc="-1" strike="noStrike">
              <a:latin typeface="Arial"/>
            </a:endParaRPr>
          </a:p>
          <a:p>
            <a:pPr marL="91440" indent="-9144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ec7016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</a:rPr>
              <a:t>3)CREATING DASHBOARD USING IBM COGNOS</a:t>
            </a:r>
            <a:endParaRPr b="0" lang="en-IN" sz="3200" spc="-1" strike="noStrike">
              <a:latin typeface="Arial"/>
            </a:endParaRPr>
          </a:p>
          <a:p>
            <a:pPr marL="91440" indent="-9144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ec7016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</a:rPr>
              <a:t>4)CREATING REPORT USING IBM COGNOS</a:t>
            </a:r>
            <a:endParaRPr b="0" lang="en-IN" sz="3200" spc="-1" strike="noStrike">
              <a:latin typeface="Arial"/>
            </a:endParaRPr>
          </a:p>
          <a:p>
            <a:pPr marL="91440" indent="-9144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ec7016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Franklin Gothic Book"/>
              </a:rPr>
              <a:t>5)STATISTICAL TESTS USING TREEMAP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52" strike="noStrike">
                <a:solidFill>
                  <a:srgbClr val="404040"/>
                </a:solidFill>
                <a:latin typeface="Bookman Old Style"/>
              </a:rPr>
              <a:t>Step 5: STATISTICAL TESTS USING TREEMAP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22" name="Content Placeholder 4" descr=""/>
          <p:cNvPicPr/>
          <p:nvPr/>
        </p:nvPicPr>
        <p:blipFill>
          <a:blip r:embed="rId1"/>
          <a:stretch/>
        </p:blipFill>
        <p:spPr>
          <a:xfrm>
            <a:off x="1979280" y="2108160"/>
            <a:ext cx="8066880" cy="376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412280" y="101520"/>
            <a:ext cx="9712440" cy="164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52" strike="noStrike">
                <a:solidFill>
                  <a:srgbClr val="404040"/>
                </a:solidFill>
                <a:latin typeface="Bookman Old Style"/>
              </a:rPr>
              <a:t>Step 1:SPLITTING THE TESTING AND TRAINING DATA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 rot="21594600">
            <a:off x="1623240" y="2062800"/>
            <a:ext cx="8459640" cy="422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39040" y="1570320"/>
            <a:ext cx="6060600" cy="400932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6120000" y="1706400"/>
            <a:ext cx="5579640" cy="351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6"/>
          <p:cNvSpPr/>
          <p:nvPr/>
        </p:nvSpPr>
        <p:spPr>
          <a:xfrm>
            <a:off x="1084680" y="768960"/>
            <a:ext cx="9328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Step 2:Applying Support vector Machines and loss calculation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800000" y="1994040"/>
            <a:ext cx="8279640" cy="430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60000" y="530280"/>
            <a:ext cx="11159640" cy="576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080000" y="720000"/>
            <a:ext cx="10259640" cy="53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52" strike="noStrike">
                <a:solidFill>
                  <a:srgbClr val="404040"/>
                </a:solidFill>
                <a:latin typeface="Bookman Old Style"/>
              </a:rPr>
              <a:t>Step 3: CREATING DASHBOARD USING IBM COGNOS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04" name="Content Placeholder 4" descr=""/>
          <p:cNvPicPr/>
          <p:nvPr/>
        </p:nvPicPr>
        <p:blipFill>
          <a:blip r:embed="rId1"/>
          <a:stretch/>
        </p:blipFill>
        <p:spPr>
          <a:xfrm>
            <a:off x="2361240" y="2108160"/>
            <a:ext cx="7846920" cy="390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Content Placeholder 8" descr=""/>
          <p:cNvPicPr/>
          <p:nvPr/>
        </p:nvPicPr>
        <p:blipFill>
          <a:blip r:embed="rId1"/>
          <a:stretch/>
        </p:blipFill>
        <p:spPr>
          <a:xfrm>
            <a:off x="1180440" y="775440"/>
            <a:ext cx="10023120" cy="509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{EA451D5A-3475-4550-97BA-18E2E527C387}tf33845126_win32</Template>
  <TotalTime>251</TotalTime>
  <Application>LibreOffice/7.3.7.2$Linux_X86_64 LibreOffice_project/30$Build-2</Application>
  <AppVersion>15.0000</AppVersion>
  <Words>124</Words>
  <Paragraphs>21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2023-10-25T15:16:36Z</dcterms:created>
  <dc:creator>Muthupriya Muthukumar</dc:creator>
  <dc:description/>
  <dc:language>en-IN</dc:language>
  <cp:lastModifiedBy/>
  <dcterms:modified xsi:type="dcterms:W3CDTF">2023-10-27T16:06:58Z</dcterms:modified>
  <cp:revision>8</cp:revision>
  <dc:subject/>
  <dc:title>PUBLIC HEALTH CAMPAIGN AWARENESS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Widescreen</vt:lpwstr>
  </property>
  <property fmtid="{D5CDD505-2E9C-101B-9397-08002B2CF9AE}" pid="4" name="Slides">
    <vt:i4>22</vt:i4>
  </property>
</Properties>
</file>